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42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513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973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141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098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974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06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54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418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7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92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736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047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42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4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50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5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fif"/><Relationship Id="rId7" Type="http://schemas.openxmlformats.org/officeDocument/2006/relationships/image" Target="../media/image6.jfif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fif"/><Relationship Id="rId4" Type="http://schemas.openxmlformats.org/officeDocument/2006/relationships/image" Target="../media/image3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2" t="-413" r="1552" b="19031"/>
          <a:stretch/>
        </p:blipFill>
        <p:spPr>
          <a:xfrm>
            <a:off x="-215035" y="28275"/>
            <a:ext cx="4209025" cy="25690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41" y="3453331"/>
            <a:ext cx="3043646" cy="3043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8425"/>
            <a:ext cx="7486650" cy="4219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19569" r="-815" b="3975"/>
          <a:stretch/>
        </p:blipFill>
        <p:spPr>
          <a:xfrm>
            <a:off x="6600815" y="0"/>
            <a:ext cx="3204195" cy="3266420"/>
          </a:xfrm>
          <a:prstGeom prst="rect">
            <a:avLst/>
          </a:prstGeom>
        </p:spPr>
      </p:pic>
      <p:pic>
        <p:nvPicPr>
          <p:cNvPr id="4" name="Picture 14" descr="https://mtsz.tatarstan.ru/file/news/33_n1907779_bi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r="21971"/>
          <a:stretch/>
        </p:blipFill>
        <p:spPr bwMode="auto">
          <a:xfrm>
            <a:off x="9731829" y="186911"/>
            <a:ext cx="2272937" cy="225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91840" y="-158635"/>
            <a:ext cx="6239411" cy="166634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«Фестиваль сказок народов Татарстана»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87" y="2651448"/>
            <a:ext cx="2189585" cy="38925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0" t="25688" b="27523"/>
          <a:stretch/>
        </p:blipFill>
        <p:spPr>
          <a:xfrm>
            <a:off x="3727024" y="1267803"/>
            <a:ext cx="3032854" cy="199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0939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Аспект</vt:lpstr>
      <vt:lpstr>«Фестиваль сказок народов Татарстана»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«Фестиваль сказок народов Татарстана»</dc:title>
  <dc:creator>Сорнай</dc:creator>
  <cp:lastModifiedBy>Сорнай</cp:lastModifiedBy>
  <cp:revision>2</cp:revision>
  <dcterms:created xsi:type="dcterms:W3CDTF">2021-08-25T12:49:19Z</dcterms:created>
  <dcterms:modified xsi:type="dcterms:W3CDTF">2021-08-25T12:59:11Z</dcterms:modified>
</cp:coreProperties>
</file>